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3C2CB6-ED47-4CAF-881B-55F63B3E1D5D}" type="datetimeFigureOut">
              <a:rPr lang="en-US" smtClean="0"/>
              <a:t>2/12/2012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8ADDB0-5173-446C-8FE0-2B03B08D2C31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World War 2 for kids+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 Richard Panchyk</a:t>
            </a:r>
          </a:p>
          <a:p>
            <a:r>
              <a:rPr lang="en-US" dirty="0" smtClean="0"/>
              <a:t>Presentation by Zach h.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Nonfiction of historical events with true people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This book will tell you what happened during the most famous war of all. It will tell you about Kursk, the largest tank battle in history. D-Day The largest amphibious and airborne assault.  The desert war where </a:t>
            </a:r>
            <a:r>
              <a:rPr lang="en-US" dirty="0" smtClean="0"/>
              <a:t>R</a:t>
            </a:r>
            <a:r>
              <a:rPr lang="en-US" dirty="0" smtClean="0"/>
              <a:t>ommel and Montgomery moved their forces like pieces on a chess board.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recommend this book to my Grandfather because he was in the military. [But </a:t>
            </a:r>
            <a:r>
              <a:rPr lang="en-US" dirty="0" smtClean="0"/>
              <a:t>he is dead</a:t>
            </a:r>
            <a:r>
              <a:rPr lang="en-US" dirty="0" smtClean="0"/>
              <a:t>].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Iwo Jim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47800"/>
            <a:ext cx="5172999" cy="4621212"/>
          </a:xfrm>
        </p:spPr>
      </p:pic>
      <p:pic>
        <p:nvPicPr>
          <p:cNvPr id="5" name="Picture 4" descr="world war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914400"/>
            <a:ext cx="2819400" cy="203581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 learned that the Russians captured Berlin with over a million  armed soldiers [ including tanks, artillery and air support].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I can use this knowledge to not try to kill an entire race of human beings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</TotalTime>
  <Words>102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 World War 2 for kids+</vt:lpstr>
      <vt:lpstr>Genre </vt:lpstr>
      <vt:lpstr>Summary</vt:lpstr>
      <vt:lpstr>Recommendation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 War 2 for kids+</dc:title>
  <dc:creator>Chris Hafner</dc:creator>
  <cp:lastModifiedBy>Chris Hafner</cp:lastModifiedBy>
  <cp:revision>1</cp:revision>
  <dcterms:created xsi:type="dcterms:W3CDTF">2012-02-12T22:20:05Z</dcterms:created>
  <dcterms:modified xsi:type="dcterms:W3CDTF">2012-02-12T22:41:37Z</dcterms:modified>
</cp:coreProperties>
</file>